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6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302" r:id="rId13"/>
    <p:sldId id="301" r:id="rId14"/>
    <p:sldId id="303" r:id="rId15"/>
    <p:sldId id="304" r:id="rId16"/>
    <p:sldId id="305" r:id="rId17"/>
    <p:sldId id="298" r:id="rId18"/>
    <p:sldId id="299" r:id="rId19"/>
    <p:sldId id="300" r:id="rId20"/>
    <p:sldId id="296" r:id="rId21"/>
    <p:sldId id="297" r:id="rId22"/>
    <p:sldId id="295" r:id="rId23"/>
    <p:sldId id="294" r:id="rId24"/>
    <p:sldId id="292" r:id="rId25"/>
    <p:sldId id="293" r:id="rId26"/>
    <p:sldId id="307" r:id="rId27"/>
    <p:sldId id="308" r:id="rId28"/>
    <p:sldId id="309" r:id="rId29"/>
    <p:sldId id="310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70B55-21D6-2FA3-17B7-C12D9F79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25E29C-5D12-AC81-71A0-231F0AB9AE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2B56B1-CA5F-823C-A3CC-5C0FBBF5E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372AB0-DAF8-F74D-CEF3-0D1A409FD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0BF870-54F9-1C70-02E0-9C284250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298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4BD21-2C64-E8E8-56B4-8CCAA2D64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D2E458-E1BF-9773-6B70-9415ABFCBF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4F1DC8-25F9-655F-5CE9-24C850680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986494-D41C-ADA8-3C95-3394F2EB7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E4CF5B-904C-0015-DDF3-7ED69E8B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774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07A12F-E1A0-9E5F-096C-E190B3D743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C6E56C-38E6-8E97-1F8C-A56081372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1CCE5D-A2B1-441A-6419-D2D5C03F5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3925F3-6AD0-B94C-16D0-E8EDE5FE6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ABBC33-09EF-3EC6-1121-72E08D17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10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0615D-F4C3-E017-3945-EFCA4FF2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5D348-AA0A-F6D4-8075-CD2DC6B6A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338E60-E975-08A0-CB5F-303C2CA79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4DB7BF-1FD9-B49E-71F6-95014EFBC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56E00A-68DA-D824-4E9B-7F5E1B366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333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BEC75-1CD8-DE47-B437-B8AC65A56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74965F-8695-6C41-A9B9-B9A2A2CD2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E4688A-098B-ACB2-0555-09CA7E2F4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2CD059-F3EC-C25A-3D84-C4A7C2DF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0B7E00-69EC-2088-30D5-E964C6834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312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A12EF-F0C2-1F82-22EF-AB14469D9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D204F4-0D64-2C54-4E8A-88646F3BB2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3B81F2-BB59-DA72-9E64-FEC4DC3F0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662D45-0FF0-35B3-D047-09CCD1085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B0936F-F66B-6F63-332D-08D8C1E9E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E26944-8F72-1315-B07E-DD2D0B6A0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044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FD24A-5826-2A78-2DE6-5DCDAAA4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C63276-0E40-0B23-AAAD-AAABD5F7D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68C9E1-6806-5A12-B34A-39E3A72BA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D6D8FC-0246-74C6-7054-62703622FC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0CC0FD-651D-0D46-8257-BF48D0952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5A81B0-AF80-53CF-9BC4-4918BC55E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C60945-586A-156B-3B71-BA040BDBC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26C89B-C1E5-74D0-2FDC-E44F629CA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33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4D733-B8CC-2E13-0D38-1F024FAB5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A00C68-896C-7081-0AE3-80F97F56A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285A76-B1C2-9459-4072-3C6D5031A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926460-A2B4-E5F6-704B-EF85B42C8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59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632C69-5CB9-B99A-E910-717E6638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6B0738-80EC-0FB2-5396-AD86B1A0D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DDD9F3-A648-FC46-D6B2-EA3508A7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867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59515-3E42-E79F-3BF8-E9867377D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832416-F360-827A-94CE-5BABBC63D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A3DE7B-C5F2-64AA-AAAB-5EFC0DE8B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9236D2-F513-31A6-E481-1E417DCAA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458BF5-408C-E4E9-9FDC-40F36FF01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EE83C6-E984-E0AA-60F7-ABA6BAC62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058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9D83E2-70F8-9A87-57DE-26E12BE3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A45021-DF28-A0D9-C1F3-D28288CD5E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4AD2B0-73D5-687B-18A3-849305E46F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CC32CC-B318-C09C-6856-DBB829CC5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34F7B4-9A14-B38D-9CC4-BD8AE3A37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9A81AC-6361-94DA-2405-3852DB8D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91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1B62709-75F6-0A96-BF50-312346537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E63745-0A3A-CCAE-24F7-01F2A5B6A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240AA8-B528-79F7-3C4E-81261809E8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343F8-2BBA-4E77-9E66-86A693F999E1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620EDC-EC99-6B8B-86FA-6D640FE75D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10993F-B8FF-ECF4-DA38-FC0BB39D8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9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원통형 18">
            <a:extLst>
              <a:ext uri="{FF2B5EF4-FFF2-40B4-BE49-F238E27FC236}">
                <a16:creationId xmlns:a16="http://schemas.microsoft.com/office/drawing/2014/main" id="{AB675854-7AAD-0D87-AEF1-DD9E7BF3B68B}"/>
              </a:ext>
            </a:extLst>
          </p:cNvPr>
          <p:cNvSpPr/>
          <p:nvPr/>
        </p:nvSpPr>
        <p:spPr>
          <a:xfrm rot="16200000">
            <a:off x="7674452" y="2578429"/>
            <a:ext cx="326571" cy="1445820"/>
          </a:xfrm>
          <a:prstGeom prst="can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F5E9F-DE71-54C8-B38E-7B19F326038B}"/>
              </a:ext>
            </a:extLst>
          </p:cNvPr>
          <p:cNvSpPr txBox="1"/>
          <p:nvPr/>
        </p:nvSpPr>
        <p:spPr>
          <a:xfrm>
            <a:off x="150224" y="267195"/>
            <a:ext cx="10092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-90 Ohm Termination is best now ( due to 100Ohm characteristic of ArtyS7's ja, jb port)</a:t>
            </a:r>
          </a:p>
          <a:p>
            <a:r>
              <a:rPr lang="en-US" altLang="ko-KR"/>
              <a:t>-'Arbitrary' 800MHz data input seems to be impossible-&gt; only pulse can be input for ArtyS7</a:t>
            </a:r>
          </a:p>
          <a:p>
            <a:r>
              <a:rPr lang="en-US" altLang="ko-KR"/>
              <a:t>-&gt;require buffer circuit connecting artyS7 and fast output circuit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6229DD-08E0-9029-CEF2-DB2CCCBA6277}"/>
              </a:ext>
            </a:extLst>
          </p:cNvPr>
          <p:cNvSpPr/>
          <p:nvPr/>
        </p:nvSpPr>
        <p:spPr>
          <a:xfrm>
            <a:off x="1504210" y="2425535"/>
            <a:ext cx="1508166" cy="23275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fast circuit</a:t>
            </a:r>
          </a:p>
          <a:p>
            <a:pPr algn="ctr"/>
            <a:r>
              <a:rPr lang="en-US" altLang="ko-KR"/>
              <a:t>(800MHz output)</a:t>
            </a:r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C9228E29-BAF9-B7E0-4E2F-FDAEE60A2EDA}"/>
              </a:ext>
            </a:extLst>
          </p:cNvPr>
          <p:cNvSpPr/>
          <p:nvPr/>
        </p:nvSpPr>
        <p:spPr>
          <a:xfrm rot="5400000">
            <a:off x="5116187" y="3218214"/>
            <a:ext cx="902525" cy="742208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id="{0C2A533E-1CA2-2340-B896-784FA5B59FC6}"/>
              </a:ext>
            </a:extLst>
          </p:cNvPr>
          <p:cNvSpPr/>
          <p:nvPr/>
        </p:nvSpPr>
        <p:spPr>
          <a:xfrm rot="16200000">
            <a:off x="4024251" y="2866407"/>
            <a:ext cx="326571" cy="1445820"/>
          </a:xfrm>
          <a:prstGeom prst="can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9C55147-6528-0E14-9B09-96212F6CE576}"/>
              </a:ext>
            </a:extLst>
          </p:cNvPr>
          <p:cNvCxnSpPr>
            <a:cxnSpLocks/>
            <a:stCxn id="9" idx="0"/>
            <a:endCxn id="5" idx="3"/>
          </p:cNvCxnSpPr>
          <p:nvPr/>
        </p:nvCxnSpPr>
        <p:spPr>
          <a:xfrm flipH="1">
            <a:off x="3012376" y="3589317"/>
            <a:ext cx="53389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3E24FFD-9E6B-A0E3-96E2-08DAF58B5088}"/>
              </a:ext>
            </a:extLst>
          </p:cNvPr>
          <p:cNvCxnSpPr>
            <a:cxnSpLocks/>
            <a:stCxn id="8" idx="3"/>
            <a:endCxn id="9" idx="3"/>
          </p:cNvCxnSpPr>
          <p:nvPr/>
        </p:nvCxnSpPr>
        <p:spPr>
          <a:xfrm flipH="1" flipV="1">
            <a:off x="4910447" y="3589316"/>
            <a:ext cx="285899" cy="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4F6496-F731-3328-FD48-9620B57F0723}"/>
              </a:ext>
            </a:extLst>
          </p:cNvPr>
          <p:cNvSpPr/>
          <p:nvPr/>
        </p:nvSpPr>
        <p:spPr>
          <a:xfrm>
            <a:off x="6041596" y="3188521"/>
            <a:ext cx="902524" cy="2256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7FA8DC9-3B53-1EA7-2B3E-5133481A12E5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5448264" y="3301337"/>
            <a:ext cx="59333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1F1689-96C3-D717-C03A-42C5E6F1D6B2}"/>
              </a:ext>
            </a:extLst>
          </p:cNvPr>
          <p:cNvCxnSpPr>
            <a:cxnSpLocks/>
            <a:stCxn id="19" idx="0"/>
            <a:endCxn id="2" idx="3"/>
          </p:cNvCxnSpPr>
          <p:nvPr/>
        </p:nvCxnSpPr>
        <p:spPr>
          <a:xfrm flipH="1" flipV="1">
            <a:off x="6944120" y="3301337"/>
            <a:ext cx="252351" cy="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660782-91AC-F971-C776-55913DF69550}"/>
              </a:ext>
            </a:extLst>
          </p:cNvPr>
          <p:cNvSpPr txBox="1"/>
          <p:nvPr/>
        </p:nvSpPr>
        <p:spPr>
          <a:xfrm>
            <a:off x="5971976" y="2819189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100Ohm</a:t>
            </a:r>
            <a:endParaRPr lang="ko-KR" altLang="en-US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AF06EC13-3AFA-70CA-89B9-E18E71E446F8}"/>
              </a:ext>
            </a:extLst>
          </p:cNvPr>
          <p:cNvSpPr/>
          <p:nvPr/>
        </p:nvSpPr>
        <p:spPr>
          <a:xfrm rot="5400000">
            <a:off x="8817995" y="3218215"/>
            <a:ext cx="902525" cy="742208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40EBB64-9041-558D-C80C-C19E0A306DC3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8560648" y="3301338"/>
            <a:ext cx="33750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B270EF5-14F9-C481-C19E-914298027B9D}"/>
              </a:ext>
            </a:extLst>
          </p:cNvPr>
          <p:cNvSpPr txBox="1"/>
          <p:nvPr/>
        </p:nvSpPr>
        <p:spPr>
          <a:xfrm>
            <a:off x="5062653" y="2768722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buffer</a:t>
            </a:r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E7BC2E-3F3B-1714-5915-220C29F81C79}"/>
              </a:ext>
            </a:extLst>
          </p:cNvPr>
          <p:cNvSpPr txBox="1"/>
          <p:nvPr/>
        </p:nvSpPr>
        <p:spPr>
          <a:xfrm>
            <a:off x="8814843" y="2480743"/>
            <a:ext cx="839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artyS7</a:t>
            </a:r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3B27C-CF2C-A8D0-B9C4-11DFE5572803}"/>
              </a:ext>
            </a:extLst>
          </p:cNvPr>
          <p:cNvSpPr txBox="1"/>
          <p:nvPr/>
        </p:nvSpPr>
        <p:spPr>
          <a:xfrm>
            <a:off x="7294494" y="2819189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100Ohm</a:t>
            </a:r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E07D7A-9D46-3C1A-9745-C4DD308EE319}"/>
              </a:ext>
            </a:extLst>
          </p:cNvPr>
          <p:cNvSpPr txBox="1"/>
          <p:nvPr/>
        </p:nvSpPr>
        <p:spPr>
          <a:xfrm>
            <a:off x="3675699" y="3107168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50Ohm</a:t>
            </a:r>
            <a:endParaRPr lang="ko-KR" altLang="en-US"/>
          </a:p>
        </p:txBody>
      </p:sp>
      <p:sp>
        <p:nvSpPr>
          <p:cNvPr id="6" name="원통형 5">
            <a:extLst>
              <a:ext uri="{FF2B5EF4-FFF2-40B4-BE49-F238E27FC236}">
                <a16:creationId xmlns:a16="http://schemas.microsoft.com/office/drawing/2014/main" id="{D34A6D3E-9ECF-390A-5532-021452DE355C}"/>
              </a:ext>
            </a:extLst>
          </p:cNvPr>
          <p:cNvSpPr/>
          <p:nvPr/>
        </p:nvSpPr>
        <p:spPr>
          <a:xfrm rot="16200000">
            <a:off x="7674452" y="3126778"/>
            <a:ext cx="326571" cy="1445820"/>
          </a:xfrm>
          <a:prstGeom prst="can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83779D-401F-1100-DE73-77AB09170A93}"/>
              </a:ext>
            </a:extLst>
          </p:cNvPr>
          <p:cNvSpPr/>
          <p:nvPr/>
        </p:nvSpPr>
        <p:spPr>
          <a:xfrm>
            <a:off x="6041596" y="3736870"/>
            <a:ext cx="902524" cy="2256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FBF2872-D9E8-20D1-BF05-408C547FF95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509683" y="3849686"/>
            <a:ext cx="53191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3F3636-DE22-8B21-9327-B329CD90EC0E}"/>
              </a:ext>
            </a:extLst>
          </p:cNvPr>
          <p:cNvCxnSpPr>
            <a:cxnSpLocks/>
            <a:stCxn id="6" idx="0"/>
            <a:endCxn id="7" idx="3"/>
          </p:cNvCxnSpPr>
          <p:nvPr/>
        </p:nvCxnSpPr>
        <p:spPr>
          <a:xfrm flipH="1" flipV="1">
            <a:off x="6944120" y="3849686"/>
            <a:ext cx="252351" cy="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ABD049-BF18-4579-8385-15E6987D3C42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8560648" y="3849687"/>
            <a:ext cx="337506" cy="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511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37D9874-0062-2952-D61D-2057A92FF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20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D7FDC8-0C1E-9E80-8969-30D3B4F2A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50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A7FFD6-A2C1-B65F-C35E-6E3DF1F8D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10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5D920EA-ABBC-C7DA-D390-7955CE932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11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F5C318-1A73-6365-E60C-0A00CA058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24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C980F11-3738-87A8-53CB-AB7EFF12F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5A230D-5318-8D0F-66BD-A2B489085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03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04781-1A9A-676A-0931-5AE8B1944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100MHz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11672C-9865-58D7-7A7D-42DCEAB6B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40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187B53E-30B2-BF1E-54E4-42EAD7AF0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6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0138C97-74FB-8320-8906-8BB253710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92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A97AE7A6-C5D4-6B03-11B0-36D90E4974DE}"/>
              </a:ext>
            </a:extLst>
          </p:cNvPr>
          <p:cNvSpPr/>
          <p:nvPr/>
        </p:nvSpPr>
        <p:spPr>
          <a:xfrm rot="5400000">
            <a:off x="2312577" y="2285363"/>
            <a:ext cx="622005" cy="511517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C6B08-BEDA-8363-98D6-F34463F39362}"/>
              </a:ext>
            </a:extLst>
          </p:cNvPr>
          <p:cNvCxnSpPr>
            <a:cxnSpLocks/>
          </p:cNvCxnSpPr>
          <p:nvPr/>
        </p:nvCxnSpPr>
        <p:spPr>
          <a:xfrm flipH="1">
            <a:off x="2826989" y="2541122"/>
            <a:ext cx="139957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2036245-28BF-F28E-EBF1-989BC2209AAB}"/>
              </a:ext>
            </a:extLst>
          </p:cNvPr>
          <p:cNvCxnSpPr>
            <a:cxnSpLocks/>
          </p:cNvCxnSpPr>
          <p:nvPr/>
        </p:nvCxnSpPr>
        <p:spPr>
          <a:xfrm flipH="1">
            <a:off x="3830320" y="3470762"/>
            <a:ext cx="3962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7254D88-EB93-8DDB-DA92-98FB4ED9A1FE}"/>
              </a:ext>
            </a:extLst>
          </p:cNvPr>
          <p:cNvCxnSpPr>
            <a:cxnSpLocks/>
          </p:cNvCxnSpPr>
          <p:nvPr/>
        </p:nvCxnSpPr>
        <p:spPr>
          <a:xfrm flipV="1">
            <a:off x="3847465" y="2541122"/>
            <a:ext cx="0" cy="92964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5F2B85D5-1079-FC2F-9C93-23765565EFE5}"/>
              </a:ext>
            </a:extLst>
          </p:cNvPr>
          <p:cNvSpPr/>
          <p:nvPr/>
        </p:nvSpPr>
        <p:spPr>
          <a:xfrm rot="5400000">
            <a:off x="4188461" y="2285363"/>
            <a:ext cx="622005" cy="511517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D1A2411F-438F-53FC-E11E-4014BA7EFB59}"/>
              </a:ext>
            </a:extLst>
          </p:cNvPr>
          <p:cNvSpPr/>
          <p:nvPr/>
        </p:nvSpPr>
        <p:spPr>
          <a:xfrm rot="5400000">
            <a:off x="4188461" y="3215003"/>
            <a:ext cx="622005" cy="511517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A5A9FCE-2000-BC61-DA58-F5998AAC9CB9}"/>
              </a:ext>
            </a:extLst>
          </p:cNvPr>
          <p:cNvCxnSpPr>
            <a:cxnSpLocks/>
            <a:stCxn id="26" idx="2"/>
          </p:cNvCxnSpPr>
          <p:nvPr/>
        </p:nvCxnSpPr>
        <p:spPr>
          <a:xfrm flipH="1" flipV="1">
            <a:off x="4755222" y="2541121"/>
            <a:ext cx="180313" cy="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2396AF3-38EE-6293-ADBA-BF2876D004BE}"/>
              </a:ext>
            </a:extLst>
          </p:cNvPr>
          <p:cNvCxnSpPr>
            <a:cxnSpLocks/>
          </p:cNvCxnSpPr>
          <p:nvPr/>
        </p:nvCxnSpPr>
        <p:spPr>
          <a:xfrm flipH="1">
            <a:off x="4755222" y="3470761"/>
            <a:ext cx="139957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4E8DA0C-2E9B-62BC-4286-53E3B8862EA7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5488130" y="2541122"/>
            <a:ext cx="59645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AEA641-FBDC-2EAC-6E89-3CABA3B88C62}"/>
              </a:ext>
            </a:extLst>
          </p:cNvPr>
          <p:cNvSpPr/>
          <p:nvPr/>
        </p:nvSpPr>
        <p:spPr>
          <a:xfrm rot="5400000">
            <a:off x="5161033" y="2264824"/>
            <a:ext cx="101598" cy="552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BA39CBEC-205A-8105-21EF-4CCE121C6AC3}"/>
              </a:ext>
            </a:extLst>
          </p:cNvPr>
          <p:cNvSpPr/>
          <p:nvPr/>
        </p:nvSpPr>
        <p:spPr>
          <a:xfrm rot="16200000">
            <a:off x="4188461" y="4455644"/>
            <a:ext cx="622005" cy="511517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E175690-911D-2145-167A-0CD4A8DA8901}"/>
              </a:ext>
            </a:extLst>
          </p:cNvPr>
          <p:cNvCxnSpPr>
            <a:cxnSpLocks/>
          </p:cNvCxnSpPr>
          <p:nvPr/>
        </p:nvCxnSpPr>
        <p:spPr>
          <a:xfrm flipH="1">
            <a:off x="4755222" y="4711402"/>
            <a:ext cx="139957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E564A6A-44C4-8C92-3FFD-979B267B6E0A}"/>
              </a:ext>
            </a:extLst>
          </p:cNvPr>
          <p:cNvCxnSpPr>
            <a:cxnSpLocks/>
            <a:stCxn id="34" idx="2"/>
          </p:cNvCxnSpPr>
          <p:nvPr/>
        </p:nvCxnSpPr>
        <p:spPr>
          <a:xfrm flipH="1" flipV="1">
            <a:off x="2826989" y="4711402"/>
            <a:ext cx="450736" cy="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7A5D97C-59E0-3FDC-A2F4-BFAB5B97861F}"/>
              </a:ext>
            </a:extLst>
          </p:cNvPr>
          <p:cNvSpPr/>
          <p:nvPr/>
        </p:nvSpPr>
        <p:spPr>
          <a:xfrm rot="5400000">
            <a:off x="3503223" y="4435106"/>
            <a:ext cx="101598" cy="552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D333F70-6027-58B6-9B50-44DB6B78FA8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3830320" y="4711402"/>
            <a:ext cx="413385" cy="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77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98A09E-CD08-FD0F-0574-EADCFD6AC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81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ACC52D-F680-228B-99F0-2953EA0AF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65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01E1A33-1B30-127E-029F-D04F20F42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93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F462775-C8DE-52D8-71DB-CC919F94F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77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67F423-11F4-F1C9-B0A5-D550EB75C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2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563810-5441-3842-891D-D81E4CF6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80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FEAF0C-67FC-C0B5-49D4-47BC2E87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69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5042F7-F9EC-DE98-85AD-608C0F9D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6A040A-5496-57E7-2694-6FA7FCB99300}"/>
              </a:ext>
            </a:extLst>
          </p:cNvPr>
          <p:cNvSpPr txBox="1"/>
          <p:nvPr/>
        </p:nvSpPr>
        <p:spPr>
          <a:xfrm>
            <a:off x="350322" y="41563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100MHz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291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D400555-FF93-A85D-AAAD-C18332ADB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041810-0243-DA42-B106-C21078E3B015}"/>
              </a:ext>
            </a:extLst>
          </p:cNvPr>
          <p:cNvSpPr txBox="1"/>
          <p:nvPr/>
        </p:nvSpPr>
        <p:spPr>
          <a:xfrm>
            <a:off x="350322" y="415636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1.65MHz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169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737BBD-74DC-FFF8-CBA0-9E1793F5D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4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5057D2-DF89-F544-4FAD-A66B2C4F0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3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81446EF-2A0A-294A-35B5-E613C9022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53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82AF7F7-82F4-39D8-B177-F2F54FA37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0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1341F4B-256D-34B8-5E61-A0DB58F71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57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05FC0CD-43AC-2685-22C7-CC674F312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9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657BAE-AB65-5CFD-F4B7-241F8DF3A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99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A21315-4120-AD97-B09D-B59128B0B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25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61</Words>
  <Application>Microsoft Office PowerPoint</Application>
  <PresentationFormat>와이드스크린</PresentationFormat>
  <Paragraphs>13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100MHz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Jeonghyun Park</dc:creator>
  <cp:lastModifiedBy>Jeonghyun Park</cp:lastModifiedBy>
  <cp:revision>125</cp:revision>
  <dcterms:created xsi:type="dcterms:W3CDTF">2023-12-20T12:21:51Z</dcterms:created>
  <dcterms:modified xsi:type="dcterms:W3CDTF">2023-12-22T08:04:42Z</dcterms:modified>
</cp:coreProperties>
</file>